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2192000" cy="6858000"/>
  <p:notesSz cx="6858000" cy="9144000"/>
  <p:defaultTextStyle>
    <a:defPPr>
      <a:defRPr lang="fr-F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4998202" name="Espace réservé d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9577352" name="Espace réservé pour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fr-FR"/>
              <a:t>10/30/2013</a:t>
            </a:fld>
            <a:endParaRPr lang="fr-FR"/>
          </a:p>
        </p:txBody>
      </p:sp>
      <p:sp>
        <p:nvSpPr>
          <p:cNvPr id="813368826" name="Espace réservé pour l'image de la diapositiv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1013994981" name="Remarques Espace réservé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876771822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7881149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fr-FR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7513475" name="Espace réservé pour l'image de la diapositive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988452823" name="Remarques Espace réservé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>
              <a:latin typeface="Arial"/>
              <a:cs typeface="Arial"/>
            </a:endParaRPr>
          </a:p>
        </p:txBody>
      </p:sp>
      <p:sp>
        <p:nvSpPr>
          <p:cNvPr id="806307829" name="Espace réservé pour le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0285537" name="Espace réservé pour l'image de la diapositive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010540106" name="Remarques Espace réservé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>
              <a:latin typeface="Arial"/>
              <a:cs typeface="Arial"/>
            </a:endParaRPr>
          </a:p>
        </p:txBody>
      </p:sp>
      <p:sp>
        <p:nvSpPr>
          <p:cNvPr id="529350824" name="Espace réservé pour le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339C1F0-A714-3E04-2E74-E177DF4C57F4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5660212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04149749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fr-FR"/>
          </a:p>
        </p:txBody>
      </p:sp>
      <p:sp>
        <p:nvSpPr>
          <p:cNvPr id="682201043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124753688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5601045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4651068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270532928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1468853338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339416079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5870708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0758964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6598047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42987070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499736073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7872130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6759541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393719537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1535486705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857580966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482308885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38402980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6353346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59800142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394989515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857933726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234681469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1828997433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979399170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211785440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370287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198749977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338442706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7001254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9378098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200841457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7849278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284303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09226461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1715449150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03156743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424814144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0584845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6723968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908404623" name="Espace réservé pour une image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fr-FR"/>
          </a:p>
        </p:txBody>
      </p:sp>
      <p:sp>
        <p:nvSpPr>
          <p:cNvPr id="2008540117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25637881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287965862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008133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680864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554224169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796590431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552419861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14703986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24854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968212451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2134202823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670998763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7762863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572166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fr-FR"/>
          </a:p>
        </p:txBody>
      </p:sp>
      <p:sp>
        <p:nvSpPr>
          <p:cNvPr id="148437897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fr-FR"/>
          </a:p>
        </p:txBody>
      </p:sp>
      <p:sp>
        <p:nvSpPr>
          <p:cNvPr id="1294611927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fr-FR"/>
              <a:t>30.10.2013</a:t>
            </a:fld>
            <a:endParaRPr lang="fr-FR"/>
          </a:p>
        </p:txBody>
      </p:sp>
      <p:sp>
        <p:nvSpPr>
          <p:cNvPr id="173348188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47840135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fr-FR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258582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144831" y="979975"/>
            <a:ext cx="1512115" cy="1512115"/>
          </a:xfrm>
          <a:prstGeom prst="rect">
            <a:avLst/>
          </a:prstGeom>
        </p:spPr>
      </p:pic>
      <p:sp>
        <p:nvSpPr>
          <p:cNvPr id="464357575" name=""/>
          <p:cNvSpPr/>
          <p:nvPr/>
        </p:nvSpPr>
        <p:spPr bwMode="auto">
          <a:xfrm rot="0" flipH="0" flipV="0">
            <a:off x="1383894" y="741850"/>
            <a:ext cx="929134" cy="384663"/>
          </a:xfrm>
          <a:prstGeom prst="horizont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sz="1000"/>
              <a:t>arch-griffix</a:t>
            </a:r>
            <a:endParaRPr sz="1000"/>
          </a:p>
        </p:txBody>
      </p:sp>
      <p:sp>
        <p:nvSpPr>
          <p:cNvPr id="1645827408" name=""/>
          <p:cNvSpPr/>
          <p:nvPr/>
        </p:nvSpPr>
        <p:spPr bwMode="auto">
          <a:xfrm rot="0" flipH="0" flipV="0">
            <a:off x="7582716" y="741850"/>
            <a:ext cx="929133" cy="384662"/>
          </a:xfrm>
          <a:prstGeom prst="horizont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sz="1000"/>
              <a:t>Pi5</a:t>
            </a:r>
            <a:endParaRPr sz="1000"/>
          </a:p>
        </p:txBody>
      </p:sp>
      <p:pic>
        <p:nvPicPr>
          <p:cNvPr id="177674821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7364495" y="934182"/>
            <a:ext cx="1365576" cy="1365576"/>
          </a:xfrm>
          <a:prstGeom prst="rect">
            <a:avLst/>
          </a:prstGeom>
        </p:spPr>
      </p:pic>
      <p:sp>
        <p:nvSpPr>
          <p:cNvPr id="1670767793" name=""/>
          <p:cNvSpPr/>
          <p:nvPr/>
        </p:nvSpPr>
        <p:spPr bwMode="auto">
          <a:xfrm rot="0" flipH="0" flipV="0">
            <a:off x="7137239" y="2641355"/>
            <a:ext cx="1895841" cy="787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/>
              <a:t>Docker config</a:t>
            </a:r>
            <a:endParaRPr/>
          </a:p>
          <a:p>
            <a:pPr>
              <a:defRPr/>
            </a:pPr>
            <a:r>
              <a:rPr/>
              <a:t>/config</a:t>
            </a:r>
            <a:endParaRPr/>
          </a:p>
        </p:txBody>
      </p:sp>
      <p:sp>
        <p:nvSpPr>
          <p:cNvPr id="141812533" name=""/>
          <p:cNvSpPr/>
          <p:nvPr/>
        </p:nvSpPr>
        <p:spPr bwMode="auto">
          <a:xfrm rot="0" flipH="0" flipV="0">
            <a:off x="1144831" y="2641355"/>
            <a:ext cx="1895841" cy="787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/>
              <a:t>Home directory</a:t>
            </a:r>
            <a:endParaRPr/>
          </a:p>
          <a:p>
            <a:pPr>
              <a:defRPr/>
            </a:pPr>
            <a:r>
              <a:rPr/>
              <a:t>/home/griffix</a:t>
            </a:r>
            <a:endParaRPr/>
          </a:p>
        </p:txBody>
      </p:sp>
      <p:sp>
        <p:nvSpPr>
          <p:cNvPr id="2014880293" name=""/>
          <p:cNvSpPr/>
          <p:nvPr/>
        </p:nvSpPr>
        <p:spPr bwMode="auto">
          <a:xfrm rot="0" flipH="0" flipV="0">
            <a:off x="7137239" y="3585187"/>
            <a:ext cx="1895841" cy="787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/>
              <a:t>photos</a:t>
            </a:r>
            <a:endParaRPr/>
          </a:p>
          <a:p>
            <a:pPr>
              <a:defRPr/>
            </a:pPr>
            <a:r>
              <a:rPr/>
              <a:t>/media/Seagate</a:t>
            </a:r>
            <a:endParaRPr/>
          </a:p>
        </p:txBody>
      </p:sp>
      <p:sp>
        <p:nvSpPr>
          <p:cNvPr id="26794899" name=""/>
          <p:cNvSpPr/>
          <p:nvPr/>
        </p:nvSpPr>
        <p:spPr bwMode="auto">
          <a:xfrm rot="0" flipH="0" flipV="0">
            <a:off x="7137239" y="4823927"/>
            <a:ext cx="3022355" cy="927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/>
              <a:t>backup</a:t>
            </a:r>
            <a:endParaRPr/>
          </a:p>
          <a:p>
            <a:pPr>
              <a:defRPr/>
            </a:pPr>
            <a:r>
              <a:rPr/>
              <a:t>/media/Seagate/backups</a:t>
            </a:r>
            <a:endParaRPr/>
          </a:p>
        </p:txBody>
      </p:sp>
      <p:sp>
        <p:nvSpPr>
          <p:cNvPr id="14720790" name=""/>
          <p:cNvSpPr/>
          <p:nvPr/>
        </p:nvSpPr>
        <p:spPr bwMode="auto">
          <a:xfrm rot="0" flipH="0" flipV="0">
            <a:off x="1145769" y="4823927"/>
            <a:ext cx="3022355" cy="927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/>
              <a:t>backup</a:t>
            </a:r>
            <a:endParaRPr/>
          </a:p>
          <a:p>
            <a:pPr>
              <a:defRPr/>
            </a:pPr>
            <a:r>
              <a:rPr/>
              <a:t>/mnt/data/backups</a:t>
            </a:r>
            <a:endParaRPr/>
          </a:p>
        </p:txBody>
      </p:sp>
      <p:sp>
        <p:nvSpPr>
          <p:cNvPr id="861369939" name=""/>
          <p:cNvSpPr/>
          <p:nvPr/>
        </p:nvSpPr>
        <p:spPr bwMode="auto">
          <a:xfrm rot="0" flipH="0" flipV="0">
            <a:off x="9525937" y="490347"/>
            <a:ext cx="2180975" cy="1596785"/>
          </a:xfrm>
          <a:prstGeom prst="flowChartPredefinedProcess">
            <a:avLst/>
          </a:prstGeom>
          <a:solidFill>
            <a:schemeClr val="tx2">
              <a:lumMod val="60000"/>
              <a:lumOff val="40000"/>
            </a:schemeClr>
          </a:solidFill>
          <a:ln w="12699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fr-FR" sz="1400" b="0" i="0" u="none" strike="noStrike" cap="none" spc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backup_pi5.sh</a:t>
            </a:r>
            <a:endParaRPr sz="1400"/>
          </a:p>
        </p:txBody>
      </p:sp>
      <p:sp>
        <p:nvSpPr>
          <p:cNvPr id="895259379" name=""/>
          <p:cNvSpPr/>
          <p:nvPr/>
        </p:nvSpPr>
        <p:spPr bwMode="auto">
          <a:xfrm rot="0" flipH="0" flipV="0">
            <a:off x="3419410" y="2915509"/>
            <a:ext cx="2180975" cy="1596785"/>
          </a:xfrm>
          <a:prstGeom prst="flowChartPredefinedProcess">
            <a:avLst/>
          </a:prstGeom>
          <a:solidFill>
            <a:schemeClr val="tx2">
              <a:lumMod val="60000"/>
              <a:lumOff val="40000"/>
            </a:schemeClr>
          </a:solidFill>
          <a:ln w="12699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sz="1400"/>
              <a:t>backup.sh</a:t>
            </a:r>
            <a:endParaRPr sz="1400"/>
          </a:p>
        </p:txBody>
      </p:sp>
      <p:sp>
        <p:nvSpPr>
          <p:cNvPr id="1021681188" name=""/>
          <p:cNvSpPr/>
          <p:nvPr/>
        </p:nvSpPr>
        <p:spPr bwMode="auto">
          <a:xfrm rot="5399977" flipH="0" flipV="1">
            <a:off x="8756544" y="3490183"/>
            <a:ext cx="3431764" cy="625661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7369731" name=""/>
          <p:cNvSpPr/>
          <p:nvPr/>
        </p:nvSpPr>
        <p:spPr bwMode="auto">
          <a:xfrm rot="0" flipH="0" flipV="0">
            <a:off x="9133749" y="2923119"/>
            <a:ext cx="1438087" cy="22411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3770382" name=""/>
          <p:cNvSpPr/>
          <p:nvPr/>
        </p:nvSpPr>
        <p:spPr bwMode="auto">
          <a:xfrm rot="0" flipH="0" flipV="0">
            <a:off x="9133749" y="3915545"/>
            <a:ext cx="1438087" cy="22411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5201661" name=""/>
          <p:cNvSpPr/>
          <p:nvPr/>
        </p:nvSpPr>
        <p:spPr bwMode="auto">
          <a:xfrm rot="0" flipH="0" flipV="0">
            <a:off x="10858123" y="2390587"/>
            <a:ext cx="1316435" cy="278929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200"/>
              <a:t>Docker stop</a:t>
            </a:r>
            <a:endParaRPr sz="1200"/>
          </a:p>
        </p:txBody>
      </p:sp>
      <p:sp>
        <p:nvSpPr>
          <p:cNvPr id="71985871" name=""/>
          <p:cNvSpPr/>
          <p:nvPr/>
        </p:nvSpPr>
        <p:spPr bwMode="auto">
          <a:xfrm rot="0" flipH="0" flipV="0">
            <a:off x="10858123" y="4233366"/>
            <a:ext cx="1316435" cy="278929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200"/>
              <a:t>Docker start</a:t>
            </a:r>
            <a:endParaRPr sz="1200"/>
          </a:p>
        </p:txBody>
      </p:sp>
      <p:sp>
        <p:nvSpPr>
          <p:cNvPr id="1533584072" name=""/>
          <p:cNvSpPr/>
          <p:nvPr/>
        </p:nvSpPr>
        <p:spPr bwMode="auto">
          <a:xfrm rot="0" flipH="0" flipV="0">
            <a:off x="4168123" y="5136029"/>
            <a:ext cx="2864522" cy="382867"/>
          </a:xfrm>
          <a:prstGeom prst="left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786661" name=""/>
          <p:cNvSpPr/>
          <p:nvPr/>
        </p:nvSpPr>
        <p:spPr bwMode="auto">
          <a:xfrm rot="0" flipH="0" flipV="0">
            <a:off x="2036691" y="3511176"/>
            <a:ext cx="224117" cy="1223308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26134631" name=""/>
          <p:cNvCxnSpPr>
            <a:stCxn id="895259379" idx="1"/>
          </p:cNvCxnSpPr>
          <p:nvPr/>
        </p:nvCxnSpPr>
        <p:spPr bwMode="auto">
          <a:xfrm rot="10799990" flipH="0" flipV="1">
            <a:off x="2214117" y="3713902"/>
            <a:ext cx="1205292" cy="348229"/>
          </a:xfrm>
          <a:prstGeom prst="line">
            <a:avLst/>
          </a:prstGeom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7076133" name=""/>
          <p:cNvCxnSpPr>
            <a:stCxn id="895259379" idx="2"/>
          </p:cNvCxnSpPr>
          <p:nvPr/>
        </p:nvCxnSpPr>
        <p:spPr bwMode="auto">
          <a:xfrm rot="5399978" flipH="0" flipV="1">
            <a:off x="4674993" y="4347199"/>
            <a:ext cx="707778" cy="1037969"/>
          </a:xfrm>
          <a:prstGeom prst="line">
            <a:avLst/>
          </a:prstGeom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1605453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6345" y="872154"/>
            <a:ext cx="1512115" cy="1512115"/>
          </a:xfrm>
          <a:prstGeom prst="rect">
            <a:avLst/>
          </a:prstGeom>
        </p:spPr>
      </p:pic>
      <p:sp>
        <p:nvSpPr>
          <p:cNvPr id="202832434" name=""/>
          <p:cNvSpPr/>
          <p:nvPr/>
        </p:nvSpPr>
        <p:spPr bwMode="auto">
          <a:xfrm rot="0" flipH="0" flipV="0">
            <a:off x="575408" y="634029"/>
            <a:ext cx="929134" cy="384663"/>
          </a:xfrm>
          <a:prstGeom prst="horizont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sz="1000"/>
              <a:t>arch-griffix</a:t>
            </a:r>
            <a:endParaRPr sz="1000"/>
          </a:p>
        </p:txBody>
      </p:sp>
      <p:sp>
        <p:nvSpPr>
          <p:cNvPr id="411224780" name=""/>
          <p:cNvSpPr/>
          <p:nvPr/>
        </p:nvSpPr>
        <p:spPr bwMode="auto">
          <a:xfrm rot="0" flipH="0" flipV="0">
            <a:off x="462043" y="4222139"/>
            <a:ext cx="929133" cy="384662"/>
          </a:xfrm>
          <a:prstGeom prst="horizont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sz="1000"/>
              <a:t>Pi5</a:t>
            </a:r>
            <a:endParaRPr sz="1000"/>
          </a:p>
        </p:txBody>
      </p:sp>
      <p:pic>
        <p:nvPicPr>
          <p:cNvPr id="192621789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243821" y="4414471"/>
            <a:ext cx="1365576" cy="1365576"/>
          </a:xfrm>
          <a:prstGeom prst="rect">
            <a:avLst/>
          </a:prstGeom>
        </p:spPr>
      </p:pic>
      <p:pic>
        <p:nvPicPr>
          <p:cNvPr id="114935485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2073966" y="316442"/>
            <a:ext cx="10082740" cy="2159413"/>
          </a:xfrm>
          <a:prstGeom prst="rect">
            <a:avLst/>
          </a:prstGeom>
        </p:spPr>
      </p:pic>
      <p:pic>
        <p:nvPicPr>
          <p:cNvPr id="1569338200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2073966" y="3100638"/>
            <a:ext cx="10082740" cy="350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ONLYOFFICE/9.0.3.29</Application>
  <PresentationFormat>On-screen Show (4:3)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</cp:revision>
  <dcterms:created xsi:type="dcterms:W3CDTF">2012-12-03T06:56:55Z</dcterms:created>
  <dcterms:modified xsi:type="dcterms:W3CDTF">2025-08-08T09:07:09Z</dcterms:modified>
</cp:coreProperties>
</file>